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04FDB-7AAC-4676-88DC-2F7584CD39E1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8124-166C-4ACD-A2D5-A95757052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5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04FDB-7AAC-4676-88DC-2F7584CD39E1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8124-166C-4ACD-A2D5-A95757052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9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04FDB-7AAC-4676-88DC-2F7584CD39E1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8124-166C-4ACD-A2D5-A95757052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1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04FDB-7AAC-4676-88DC-2F7584CD39E1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8124-166C-4ACD-A2D5-A95757052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65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04FDB-7AAC-4676-88DC-2F7584CD39E1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8124-166C-4ACD-A2D5-A95757052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438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04FDB-7AAC-4676-88DC-2F7584CD39E1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8124-166C-4ACD-A2D5-A95757052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5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04FDB-7AAC-4676-88DC-2F7584CD39E1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8124-166C-4ACD-A2D5-A95757052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7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04FDB-7AAC-4676-88DC-2F7584CD39E1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8124-166C-4ACD-A2D5-A95757052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8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04FDB-7AAC-4676-88DC-2F7584CD39E1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8124-166C-4ACD-A2D5-A95757052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90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04FDB-7AAC-4676-88DC-2F7584CD39E1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8124-166C-4ACD-A2D5-A95757052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1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04FDB-7AAC-4676-88DC-2F7584CD39E1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8124-166C-4ACD-A2D5-A95757052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54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04FDB-7AAC-4676-88DC-2F7584CD39E1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D8124-166C-4ACD-A2D5-A95757052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6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latin typeface="It Ain't Rocket Science" panose="02000000000000000000" pitchFamily="2" charset="0"/>
              </a:rPr>
              <a:t>Patriots </a:t>
            </a:r>
            <a:br>
              <a:rPr lang="en-US" sz="7200" dirty="0" smtClean="0">
                <a:latin typeface="It Ain't Rocket Science" panose="02000000000000000000" pitchFamily="2" charset="0"/>
              </a:rPr>
            </a:br>
            <a:r>
              <a:rPr lang="en-US" sz="7200" dirty="0" smtClean="0">
                <a:latin typeface="It Ain't Rocket Science" panose="02000000000000000000" pitchFamily="2" charset="0"/>
              </a:rPr>
              <a:t>vs. </a:t>
            </a:r>
            <a:br>
              <a:rPr lang="en-US" sz="7200" dirty="0" smtClean="0">
                <a:latin typeface="It Ain't Rocket Science" panose="02000000000000000000" pitchFamily="2" charset="0"/>
              </a:rPr>
            </a:br>
            <a:r>
              <a:rPr lang="en-US" sz="7200" dirty="0" smtClean="0">
                <a:latin typeface="It Ain't Rocket Science" panose="02000000000000000000" pitchFamily="2" charset="0"/>
              </a:rPr>
              <a:t>Loyalists</a:t>
            </a:r>
            <a:endParaRPr lang="en-US" sz="7200" dirty="0">
              <a:latin typeface="It Ain't Rocket Sci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50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It Ain't Rocket Science" panose="02000000000000000000" pitchFamily="2" charset="0"/>
              </a:rPr>
              <a:t>Patriot</a:t>
            </a:r>
            <a:r>
              <a:rPr lang="en-US" sz="4000" dirty="0" smtClean="0">
                <a:latin typeface="It Ain't Rocket Science" panose="02000000000000000000" pitchFamily="2" charset="0"/>
              </a:rPr>
              <a:t>-  colonists who favored war against Britain</a:t>
            </a:r>
          </a:p>
          <a:p>
            <a:pPr marL="0" indent="0">
              <a:buNone/>
            </a:pPr>
            <a:endParaRPr lang="en-US" sz="4000" dirty="0" smtClean="0">
              <a:latin typeface="It Ain't Rocket Science" panose="02000000000000000000" pitchFamily="2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It Ain't Rocket Science" panose="02000000000000000000" pitchFamily="2" charset="0"/>
              </a:rPr>
              <a:t>Loyalists</a:t>
            </a:r>
            <a:r>
              <a:rPr lang="en-US" sz="4000" dirty="0" smtClean="0">
                <a:latin typeface="It Ain't Rocket Science" panose="02000000000000000000" pitchFamily="2" charset="0"/>
              </a:rPr>
              <a:t>- colonists who were loyal to the King</a:t>
            </a:r>
            <a:endParaRPr lang="en-US" sz="4000" dirty="0">
              <a:latin typeface="It Ain't Rocket Sci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41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It Ain't Rocket Science" panose="02000000000000000000" pitchFamily="2" charset="0"/>
              </a:rPr>
              <a:t>Colony Population:</a:t>
            </a:r>
          </a:p>
          <a:p>
            <a:pPr lvl="1"/>
            <a:r>
              <a:rPr lang="en-US" sz="3600" dirty="0">
                <a:latin typeface="It Ain't Rocket Science" panose="02000000000000000000" pitchFamily="2" charset="0"/>
              </a:rPr>
              <a:t> </a:t>
            </a:r>
            <a:r>
              <a:rPr lang="en-US" sz="3600" dirty="0" smtClean="0">
                <a:latin typeface="It Ain't Rocket Science" panose="02000000000000000000" pitchFamily="2" charset="0"/>
              </a:rPr>
              <a:t>1/3 Patriots</a:t>
            </a:r>
          </a:p>
          <a:p>
            <a:pPr lvl="1"/>
            <a:r>
              <a:rPr lang="en-US" sz="3600" dirty="0">
                <a:latin typeface="It Ain't Rocket Science" panose="02000000000000000000" pitchFamily="2" charset="0"/>
              </a:rPr>
              <a:t> </a:t>
            </a:r>
            <a:r>
              <a:rPr lang="en-US" sz="3600" dirty="0" smtClean="0">
                <a:latin typeface="It Ain't Rocket Science" panose="02000000000000000000" pitchFamily="2" charset="0"/>
              </a:rPr>
              <a:t>1/3 Loyalists</a:t>
            </a:r>
          </a:p>
          <a:p>
            <a:pPr lvl="1"/>
            <a:r>
              <a:rPr lang="en-US" sz="3600" dirty="0">
                <a:latin typeface="It Ain't Rocket Science" panose="02000000000000000000" pitchFamily="2" charset="0"/>
              </a:rPr>
              <a:t> </a:t>
            </a:r>
            <a:r>
              <a:rPr lang="en-US" sz="3600" dirty="0" smtClean="0">
                <a:latin typeface="It Ain't Rocket Science" panose="02000000000000000000" pitchFamily="2" charset="0"/>
              </a:rPr>
              <a:t>1/3 Undecided</a:t>
            </a:r>
            <a:endParaRPr lang="en-US" sz="3600" dirty="0">
              <a:latin typeface="It Ain't Rocket Sci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9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4114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It Ain't Rocket Science" panose="02000000000000000000" pitchFamily="2" charset="0"/>
              </a:rPr>
              <a:t>Disadvantages</a:t>
            </a:r>
          </a:p>
          <a:p>
            <a:r>
              <a:rPr lang="en-US" sz="2800" dirty="0" smtClean="0">
                <a:latin typeface="It Ain't Rocket Science" panose="02000000000000000000" pitchFamily="2" charset="0"/>
              </a:rPr>
              <a:t>Few cannons</a:t>
            </a:r>
          </a:p>
          <a:p>
            <a:r>
              <a:rPr lang="en-US" sz="2800" dirty="0" smtClean="0">
                <a:latin typeface="It Ain't Rocket Science" panose="02000000000000000000" pitchFamily="2" charset="0"/>
              </a:rPr>
              <a:t>Little gunpowder</a:t>
            </a:r>
          </a:p>
          <a:p>
            <a:r>
              <a:rPr lang="en-US" sz="2800" dirty="0" smtClean="0">
                <a:latin typeface="It Ain't Rocket Science" panose="02000000000000000000" pitchFamily="2" charset="0"/>
              </a:rPr>
              <a:t>Untrained</a:t>
            </a:r>
          </a:p>
          <a:p>
            <a:r>
              <a:rPr lang="en-US" sz="2800" dirty="0" smtClean="0">
                <a:latin typeface="It Ain't Rocket Science" panose="02000000000000000000" pitchFamily="2" charset="0"/>
              </a:rPr>
              <a:t>No navy</a:t>
            </a:r>
          </a:p>
          <a:p>
            <a:r>
              <a:rPr lang="en-US" sz="2800" dirty="0" smtClean="0">
                <a:latin typeface="It Ain't Rocket Science" panose="02000000000000000000" pitchFamily="2" charset="0"/>
              </a:rPr>
              <a:t>Few wanted to join the Continental Army</a:t>
            </a:r>
            <a:endParaRPr lang="en-US" sz="2400" dirty="0">
              <a:latin typeface="It Ain't Rocket Science" panose="02000000000000000000" pitchFamily="2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609600"/>
            <a:ext cx="4114800" cy="624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000" dirty="0" smtClean="0">
                <a:latin typeface="It Ain't Rocket Science" panose="02000000000000000000" pitchFamily="2" charset="0"/>
              </a:rPr>
              <a:t>Advantages</a:t>
            </a:r>
          </a:p>
          <a:p>
            <a:r>
              <a:rPr lang="en-US" sz="2800" dirty="0" smtClean="0">
                <a:latin typeface="It Ain't Rocket Science" panose="02000000000000000000" pitchFamily="2" charset="0"/>
              </a:rPr>
              <a:t>Good leaders</a:t>
            </a:r>
          </a:p>
          <a:p>
            <a:r>
              <a:rPr lang="en-US" sz="2800" dirty="0" smtClean="0">
                <a:latin typeface="It Ain't Rocket Science" panose="02000000000000000000" pitchFamily="2" charset="0"/>
              </a:rPr>
              <a:t>Had a reason to fight</a:t>
            </a:r>
          </a:p>
          <a:p>
            <a:r>
              <a:rPr lang="en-US" sz="2800" dirty="0" smtClean="0">
                <a:latin typeface="It Ain't Rocket Science" panose="02000000000000000000" pitchFamily="2" charset="0"/>
              </a:rPr>
              <a:t>Good shooters (hunters)</a:t>
            </a:r>
          </a:p>
          <a:p>
            <a:r>
              <a:rPr lang="en-US" sz="2800" dirty="0" smtClean="0">
                <a:latin typeface="It Ain't Rocket Science" panose="02000000000000000000" pitchFamily="2" charset="0"/>
              </a:rPr>
              <a:t>Owned guns</a:t>
            </a:r>
          </a:p>
          <a:p>
            <a:pPr marL="0" indent="0">
              <a:buNone/>
            </a:pPr>
            <a:endParaRPr lang="en-US" sz="2800" dirty="0" smtClean="0">
              <a:latin typeface="It Ain't Rocket Science" panose="02000000000000000000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3600" dirty="0">
              <a:latin typeface="It Ain't Rocket Science" panose="02000000000000000000" pitchFamily="2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0" y="609600"/>
            <a:ext cx="0" cy="62484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2400" y="1143000"/>
            <a:ext cx="8839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2400" y="762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It Ain't Rocket Science" panose="02000000000000000000" pitchFamily="2" charset="0"/>
              </a:rPr>
              <a:t>Patriots:</a:t>
            </a:r>
            <a:endParaRPr lang="en-US" sz="4000" dirty="0">
              <a:latin typeface="It Ain't Rocket Sci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66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4114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It Ain't Rocket Science" panose="02000000000000000000" pitchFamily="2" charset="0"/>
              </a:rPr>
              <a:t>Disadvantages</a:t>
            </a:r>
          </a:p>
          <a:p>
            <a:r>
              <a:rPr lang="en-US" sz="2800" dirty="0" smtClean="0">
                <a:latin typeface="It Ain't Rocket Science" panose="02000000000000000000" pitchFamily="2" charset="0"/>
              </a:rPr>
              <a:t>3,000 miles from home</a:t>
            </a:r>
          </a:p>
          <a:p>
            <a:r>
              <a:rPr lang="en-US" sz="2800" dirty="0" smtClean="0">
                <a:latin typeface="It Ain't Rocket Science" panose="02000000000000000000" pitchFamily="2" charset="0"/>
              </a:rPr>
              <a:t>Took months for news &amp; supplies to travel</a:t>
            </a:r>
          </a:p>
          <a:p>
            <a:r>
              <a:rPr lang="en-US" sz="2800" dirty="0" smtClean="0">
                <a:latin typeface="It Ain't Rocket Science" panose="02000000000000000000" pitchFamily="2" charset="0"/>
              </a:rPr>
              <a:t>Risked attack by colonists </a:t>
            </a:r>
          </a:p>
          <a:p>
            <a:r>
              <a:rPr lang="en-US" sz="2800" dirty="0" smtClean="0">
                <a:latin typeface="It Ain't Rocket Science" panose="02000000000000000000" pitchFamily="2" charset="0"/>
              </a:rPr>
              <a:t>GEOGRAPHY</a:t>
            </a:r>
            <a:endParaRPr lang="en-US" sz="2400" dirty="0">
              <a:latin typeface="It Ain't Rocket Science" panose="02000000000000000000" pitchFamily="2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609600"/>
            <a:ext cx="4114800" cy="624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000" dirty="0" smtClean="0">
                <a:latin typeface="It Ain't Rocket Science" panose="02000000000000000000" pitchFamily="2" charset="0"/>
              </a:rPr>
              <a:t>Advantages</a:t>
            </a:r>
          </a:p>
          <a:p>
            <a:r>
              <a:rPr lang="en-US" sz="2800" dirty="0" smtClean="0">
                <a:latin typeface="It Ain't Rocket Science" panose="02000000000000000000" pitchFamily="2" charset="0"/>
              </a:rPr>
              <a:t>Best navy</a:t>
            </a:r>
          </a:p>
          <a:p>
            <a:r>
              <a:rPr lang="en-US" sz="2800" dirty="0" smtClean="0">
                <a:latin typeface="It Ain't Rocket Science" panose="02000000000000000000" pitchFamily="2" charset="0"/>
              </a:rPr>
              <a:t>Highly trained</a:t>
            </a:r>
          </a:p>
          <a:p>
            <a:r>
              <a:rPr lang="en-US" sz="2800" dirty="0" smtClean="0">
                <a:latin typeface="It Ain't Rocket Science" panose="02000000000000000000" pitchFamily="2" charset="0"/>
              </a:rPr>
              <a:t>Experienced</a:t>
            </a:r>
          </a:p>
          <a:p>
            <a:r>
              <a:rPr lang="en-US" sz="2800" dirty="0" smtClean="0">
                <a:latin typeface="It Ain't Rocket Science" panose="02000000000000000000" pitchFamily="2" charset="0"/>
              </a:rPr>
              <a:t>Lots more (#)</a:t>
            </a:r>
          </a:p>
          <a:p>
            <a:r>
              <a:rPr lang="en-US" sz="2800" dirty="0" smtClean="0">
                <a:latin typeface="It Ain't Rocket Science" panose="02000000000000000000" pitchFamily="2" charset="0"/>
              </a:rPr>
              <a:t>Loyalists support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600" dirty="0">
              <a:latin typeface="It Ain't Rocket Science" panose="02000000000000000000" pitchFamily="2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0" y="609600"/>
            <a:ext cx="0" cy="62484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2400" y="1143000"/>
            <a:ext cx="8839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2400" y="762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It Ain't Rocket Science" panose="02000000000000000000" pitchFamily="2" charset="0"/>
              </a:rPr>
              <a:t>Loyalists:</a:t>
            </a:r>
            <a:endParaRPr lang="en-US" sz="4000" dirty="0">
              <a:latin typeface="It Ain't Rocket Sci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0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</TotalTime>
  <Words>91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Patriots  vs.  Loyalists</vt:lpstr>
      <vt:lpstr>PowerPoint Presentation</vt:lpstr>
      <vt:lpstr>PowerPoint Presentation</vt:lpstr>
      <vt:lpstr>PowerPoint Presentation</vt:lpstr>
      <vt:lpstr>PowerPoint Presentation</vt:lpstr>
    </vt:vector>
  </TitlesOfParts>
  <Company>Fort Worth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Patriots  vs.  Loyalists</dc:title>
  <dc:creator>Keaton, Samantha</dc:creator>
  <cp:lastModifiedBy>Keaton, Samantha</cp:lastModifiedBy>
  <cp:revision>3</cp:revision>
  <dcterms:created xsi:type="dcterms:W3CDTF">2014-10-07T14:09:51Z</dcterms:created>
  <dcterms:modified xsi:type="dcterms:W3CDTF">2014-10-08T14:16:08Z</dcterms:modified>
</cp:coreProperties>
</file>